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58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7037" autoAdjust="0"/>
    <p:restoredTop sz="94660"/>
  </p:normalViewPr>
  <p:slideViewPr>
    <p:cSldViewPr>
      <p:cViewPr varScale="1">
        <p:scale>
          <a:sx n="62" d="100"/>
          <a:sy n="62" d="100"/>
        </p:scale>
        <p:origin x="-29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228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5213" y="0"/>
            <a:ext cx="2971227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7F94AE-4AD0-43E7-8671-56A2C784EE93}" type="datetimeFigureOut">
              <a:rPr lang="en-US" smtClean="0"/>
              <a:t>3/8/2018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228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5213" y="8685213"/>
            <a:ext cx="2971227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E2C562-11B3-4661-A025-369CAE8CF9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521741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228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5213" y="0"/>
            <a:ext cx="2971227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945E09-50A0-4E71-BC34-23DDACC79BAB}" type="datetimeFigureOut">
              <a:rPr lang="en-US" smtClean="0"/>
              <a:t>3/8/2018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6268" y="4343400"/>
            <a:ext cx="5485464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228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5213" y="8685213"/>
            <a:ext cx="2971227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D4F0C9-6EE0-4AB0-B8F0-B0019C9CB7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44196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3/8/2018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58915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3/8/2018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48743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3/8/2018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66977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3/8/2018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47268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3/8/2018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46935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3/8/2018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42342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3/8/2018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67150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3/8/2018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91609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3/8/2018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07209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3/8/2018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30158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3/8/2018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03736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B74FE8-47FB-4284-A1B7-B044629D6674}" type="datetimeFigureOut">
              <a:rPr lang="en-US" smtClean="0"/>
              <a:t>3/8/2018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46436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4"/>
          <p:cNvSpPr>
            <a:spLocks noGrp="1"/>
          </p:cNvSpPr>
          <p:nvPr>
            <p:ph idx="1"/>
          </p:nvPr>
        </p:nvSpPr>
        <p:spPr>
          <a:xfrm>
            <a:off x="228600" y="1295400"/>
            <a:ext cx="8763000" cy="46482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800" dirty="0" err="1" smtClean="0">
                <a:solidFill>
                  <a:srgbClr val="FF0000"/>
                </a:solidFill>
              </a:rPr>
              <a:t>Proposito</a:t>
            </a:r>
            <a:r>
              <a:rPr lang="en-US" sz="2800" dirty="0" smtClean="0">
                <a:solidFill>
                  <a:srgbClr val="FF0000"/>
                </a:solidFill>
              </a:rPr>
              <a:t> # 55c: </a:t>
            </a:r>
            <a:r>
              <a:rPr lang="en-US" sz="2800" dirty="0" smtClean="0"/>
              <a:t>¿</a:t>
            </a:r>
            <a:r>
              <a:rPr lang="en-US" sz="2800" dirty="0" err="1" smtClean="0"/>
              <a:t>Quien</a:t>
            </a:r>
            <a:r>
              <a:rPr lang="en-US" sz="2800" dirty="0" smtClean="0"/>
              <a:t> es Carmen?</a:t>
            </a:r>
          </a:p>
          <a:p>
            <a:pPr marL="0" indent="0">
              <a:buNone/>
            </a:pPr>
            <a:r>
              <a:rPr lang="en-US" sz="2800" dirty="0" smtClean="0">
                <a:solidFill>
                  <a:srgbClr val="FF0000"/>
                </a:solidFill>
              </a:rPr>
              <a:t> </a:t>
            </a:r>
            <a:r>
              <a:rPr lang="en-US" sz="2800" dirty="0" err="1" smtClean="0">
                <a:solidFill>
                  <a:srgbClr val="FF0000"/>
                </a:solidFill>
              </a:rPr>
              <a:t>Actividad</a:t>
            </a:r>
            <a:r>
              <a:rPr lang="en-US" sz="2800" dirty="0" smtClean="0">
                <a:solidFill>
                  <a:srgbClr val="FF0000"/>
                </a:solidFill>
              </a:rPr>
              <a:t> </a:t>
            </a:r>
            <a:r>
              <a:rPr lang="en-US" sz="2800" dirty="0" err="1">
                <a:solidFill>
                  <a:srgbClr val="FF0000"/>
                </a:solidFill>
              </a:rPr>
              <a:t>Inicial</a:t>
            </a:r>
            <a:r>
              <a:rPr lang="en-US" sz="2800" dirty="0">
                <a:solidFill>
                  <a:srgbClr val="FF0000"/>
                </a:solidFill>
              </a:rPr>
              <a:t>:</a:t>
            </a:r>
            <a:r>
              <a:rPr lang="en-US" sz="2800" dirty="0"/>
              <a:t> </a:t>
            </a:r>
          </a:p>
          <a:p>
            <a:r>
              <a:rPr lang="en-US" sz="2800" u="sng" dirty="0"/>
              <a:t>Guided </a:t>
            </a:r>
            <a:r>
              <a:rPr lang="en-US" sz="2800" u="sng" dirty="0" smtClean="0"/>
              <a:t>Reflection: </a:t>
            </a:r>
            <a:r>
              <a:rPr lang="en-US" sz="2800" dirty="0" smtClean="0"/>
              <a:t> Why does </a:t>
            </a:r>
            <a:r>
              <a:rPr lang="en-US" sz="2800" dirty="0" err="1" smtClean="0"/>
              <a:t>Carlitos</a:t>
            </a:r>
            <a:r>
              <a:rPr lang="en-US" sz="2800" dirty="0" smtClean="0"/>
              <a:t> keep quiet about the situation with Benita? Do you see any flaws in his plan? What could go wrong? Would you have done something different?</a:t>
            </a:r>
            <a:endParaRPr lang="en-US" sz="2800" u="sng" dirty="0" smtClean="0"/>
          </a:p>
          <a:p>
            <a:pPr marL="0" indent="0">
              <a:buNone/>
            </a:pPr>
            <a:r>
              <a:rPr lang="en-US" sz="2800" dirty="0" err="1" smtClean="0">
                <a:solidFill>
                  <a:srgbClr val="FF0000"/>
                </a:solidFill>
              </a:rPr>
              <a:t>Actividades</a:t>
            </a:r>
            <a:r>
              <a:rPr lang="en-US" sz="2800" dirty="0" smtClean="0">
                <a:solidFill>
                  <a:srgbClr val="FF0000"/>
                </a:solidFill>
              </a:rPr>
              <a:t>:</a:t>
            </a:r>
            <a:r>
              <a:rPr lang="en-US" sz="2800" dirty="0" smtClean="0"/>
              <a:t>        </a:t>
            </a:r>
            <a:r>
              <a:rPr lang="en-US" b="1" dirty="0" smtClean="0"/>
              <a:t>LA MISMA LUNA(2009)</a:t>
            </a:r>
          </a:p>
          <a:p>
            <a:r>
              <a:rPr lang="en-US" sz="2800" dirty="0" smtClean="0"/>
              <a:t>You will be watching LA MISMA LUNA and take active notes in your notebook.  (26:00m)</a:t>
            </a:r>
          </a:p>
          <a:p>
            <a:pPr marL="0" indent="0">
              <a:buNone/>
            </a:pPr>
            <a:r>
              <a:rPr lang="en-US" sz="2800" dirty="0" err="1" smtClean="0">
                <a:solidFill>
                  <a:srgbClr val="FF0000"/>
                </a:solidFill>
              </a:rPr>
              <a:t>Tarea</a:t>
            </a:r>
            <a:r>
              <a:rPr lang="en-US" sz="2800" dirty="0" smtClean="0">
                <a:solidFill>
                  <a:srgbClr val="FF0000"/>
                </a:solidFill>
              </a:rPr>
              <a:t> # 55c:</a:t>
            </a:r>
            <a:r>
              <a:rPr lang="en-US" sz="2800" dirty="0" smtClean="0"/>
              <a:t> </a:t>
            </a:r>
            <a:r>
              <a:rPr lang="en-US" sz="2800" dirty="0"/>
              <a:t>Complete p. 1 </a:t>
            </a:r>
            <a:r>
              <a:rPr lang="en-US" sz="2800" dirty="0" smtClean="0"/>
              <a:t>(# 2), </a:t>
            </a:r>
            <a:r>
              <a:rPr lang="en-US" sz="2800" dirty="0"/>
              <a:t>p.2 (# </a:t>
            </a:r>
            <a:r>
              <a:rPr lang="en-US" sz="2800" dirty="0"/>
              <a:t>9</a:t>
            </a:r>
            <a:r>
              <a:rPr lang="en-US" sz="2800" dirty="0" smtClean="0"/>
              <a:t>), </a:t>
            </a:r>
            <a:r>
              <a:rPr lang="en-US" sz="2800" dirty="0"/>
              <a:t>p. 3 </a:t>
            </a:r>
            <a:r>
              <a:rPr lang="en-US" sz="2800" dirty="0" smtClean="0"/>
              <a:t>(# 8), </a:t>
            </a:r>
            <a:r>
              <a:rPr lang="en-US" sz="2800" dirty="0"/>
              <a:t>p. </a:t>
            </a:r>
            <a:r>
              <a:rPr lang="en-US" sz="2800" dirty="0" smtClean="0"/>
              <a:t>4 (#16-21) </a:t>
            </a:r>
            <a:r>
              <a:rPr lang="en-US" sz="2800" dirty="0"/>
              <a:t>of the LA MISMA LUNA Activity Packet</a:t>
            </a:r>
            <a:endParaRPr lang="en-US" sz="2800" dirty="0" smtClean="0"/>
          </a:p>
        </p:txBody>
      </p:sp>
      <p:sp>
        <p:nvSpPr>
          <p:cNvPr id="5" name="Title 3"/>
          <p:cNvSpPr>
            <a:spLocks noGrp="1"/>
          </p:cNvSpPr>
          <p:nvPr>
            <p:ph type="title"/>
          </p:nvPr>
        </p:nvSpPr>
        <p:spPr>
          <a:xfrm>
            <a:off x="304800" y="1524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Me llamo ____________ Clase 601</a:t>
            </a:r>
            <a:br>
              <a:rPr lang="en-US" dirty="0" smtClean="0">
                <a:solidFill>
                  <a:srgbClr val="0070C0"/>
                </a:solidFill>
              </a:rPr>
            </a:br>
            <a:r>
              <a:rPr lang="en-US" dirty="0" smtClean="0">
                <a:solidFill>
                  <a:srgbClr val="0070C0"/>
                </a:solidFill>
              </a:rPr>
              <a:t>La fecha es el 8 de </a:t>
            </a:r>
            <a:r>
              <a:rPr lang="en-US" dirty="0" err="1" smtClean="0">
                <a:solidFill>
                  <a:srgbClr val="0070C0"/>
                </a:solidFill>
              </a:rPr>
              <a:t>marzo</a:t>
            </a:r>
            <a:r>
              <a:rPr lang="en-US" dirty="0" smtClean="0">
                <a:solidFill>
                  <a:srgbClr val="0070C0"/>
                </a:solidFill>
              </a:rPr>
              <a:t> del 2018</a:t>
            </a:r>
            <a:endParaRPr lang="en-US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1922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15698</TotalTime>
  <Words>111</Words>
  <Application>Microsoft Office PowerPoint</Application>
  <PresentationFormat>On-screen Show (4:3)</PresentationFormat>
  <Paragraphs>7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Me llamo ____________ Clase 601 La fecha es el 8 de marzo del 2018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____________ Clase 802 La fecha es el 12 de mayo del 2014</dc:title>
  <dc:creator>Helen Zumaeta</dc:creator>
  <cp:lastModifiedBy>Helen Zumaeta</cp:lastModifiedBy>
  <cp:revision>93</cp:revision>
  <cp:lastPrinted>2015-05-20T16:26:09Z</cp:lastPrinted>
  <dcterms:created xsi:type="dcterms:W3CDTF">2014-05-12T21:03:23Z</dcterms:created>
  <dcterms:modified xsi:type="dcterms:W3CDTF">2018-03-08T16:06:57Z</dcterms:modified>
</cp:coreProperties>
</file>